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5b70085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5b70085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5b70085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5b70085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55ede213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55ede213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5ede213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5ede213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43dd95ad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43dd95a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3dd95ad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3dd95ad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3dd95a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3dd95a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3dd95ad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3dd95ad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3dd95ad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3dd95ad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55ede21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55ede21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55ede213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55ede213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55ede213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55ede213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98950" y="6330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6000"/>
              <a:t>Symulatory Morskie</a:t>
            </a:r>
            <a:endParaRPr b="1" sz="60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880425" y="32178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Damian Kukliński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0450" y="21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Stan na 31.03.2019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1446400" y="674350"/>
            <a:ext cx="3845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Rozpoczęcie prac nad tworzeniem modelu mostka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88" y="1439350"/>
            <a:ext cx="5945816" cy="33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0450" y="21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Stan na 31.03.2019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1446400" y="674350"/>
            <a:ext cx="3845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Rozpoczęcie prac nad tworzeniem modelu mostka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013" y="1474350"/>
            <a:ext cx="5781963" cy="33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0450" y="21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Stan na 31.03.2019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1446400" y="674350"/>
            <a:ext cx="3845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Zakończone Prace: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1538100" y="1164175"/>
            <a:ext cx="6194700" cy="3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-EchoSonda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-Działający model NoMoto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-AnimowaneMenu(pośrednio)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-UI Mostka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-COG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-Szybkość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-Aktualna Nastawa Szybkości</a:t>
            </a:r>
            <a:b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-Kąt płetwy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-Aktualna nastawa kąta płetwy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-Slidery do sterowania statkiem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-Przyciski do </a:t>
            </a: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szybkiego</a:t>
            </a: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sterowania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-Zapisywanie Logów do Pliku *txt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0450" y="21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Stan na 31.03.2019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1446400" y="674350"/>
            <a:ext cx="3845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Planowane najbliższe Prace: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1538100" y="1164175"/>
            <a:ext cx="6194700" cy="3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-Stworzenie Modelu Statku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-Stworzenie Modelu Mostka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-Poprawne Generowanie Błędu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-Opisanie kodu wewnątrz skryptów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-Stworzenie oddzielnej biblioteki .dll dla EchoSondy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386800" y="274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Planowane zmiany w Projekcie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25" y="1758000"/>
            <a:ext cx="8408699" cy="15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2486175" y="1323825"/>
            <a:ext cx="4287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ZESTAWIENIE W FORMIE TABELI PUNKTÓW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l" sz="3000"/>
              <a:t>Planowane najbliższe zmiany w Projekcie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9397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/>
              <a:t>Poprawienie wizualne interfejsu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 sz="1800"/>
              <a:t>Zmiana modelu wody, na bardziej realistyczny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 sz="1800"/>
              <a:t>Rozpoczęcie pracy nad animowanym Menu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l" sz="1800"/>
              <a:t>Dodanie poprawnej generacji błędów</a:t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l" sz="3000"/>
              <a:t>Zakończone</a:t>
            </a:r>
            <a:r>
              <a:rPr b="1" lang="pl" sz="3000"/>
              <a:t> zmiany w Projekcie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/>
              <a:t>Przystosowanie Projektu do nowej wersji środowiska Unity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 sz="1800"/>
              <a:t>Zmiana Terrainu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 sz="1800"/>
              <a:t>Komentarze w Kodzie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 sz="1800"/>
              <a:t>Uporządkowanie</a:t>
            </a:r>
            <a:r>
              <a:rPr b="1" lang="pl" sz="1800"/>
              <a:t> skryptów 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 sz="1800"/>
              <a:t>Zmiany Kosmetyczne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 sz="1800"/>
              <a:t>Uporządkowanie struktury </a:t>
            </a:r>
            <a:r>
              <a:rPr b="1" lang="pl" sz="1800"/>
              <a:t>hierarchii</a:t>
            </a:r>
            <a:r>
              <a:rPr b="1" lang="pl" sz="1800"/>
              <a:t> w Unity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000"/>
              <a:t>Środowisko Unity</a:t>
            </a:r>
            <a:endParaRPr b="1" sz="30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175" y="1233425"/>
            <a:ext cx="4888045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000"/>
              <a:t>Środowisko Unity</a:t>
            </a:r>
            <a:endParaRPr b="1" sz="3000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50" y="1445375"/>
            <a:ext cx="3722426" cy="232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876" y="1460250"/>
            <a:ext cx="4718724" cy="296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0450" y="21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Stan na 31.03.2019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75" y="1521025"/>
            <a:ext cx="7310925" cy="33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1728600" y="878975"/>
            <a:ext cx="3845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odanie EchoSondy wraz z wyświetlaniem wartości do UI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0450" y="21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Stan na 31.03.2019</a:t>
            </a:r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1728600" y="878975"/>
            <a:ext cx="3845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Dodanie EchoSondy wraz z wyświetlaniem wartości do UI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63" y="1485650"/>
            <a:ext cx="6672470" cy="34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0450" y="21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Stan na 31.03.2019</a:t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1446400" y="674350"/>
            <a:ext cx="3845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Rozpoczęcie prac nad tworzeniem modelu statku, zapoznanie się z zasadami importu modeli do </a:t>
            </a: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środowiska</a:t>
            </a:r>
            <a:r>
              <a:rPr lang="pl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Unity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475" y="1528250"/>
            <a:ext cx="6600634" cy="33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